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83E6A-9C4D-4816-93EA-58FC15EDCB31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7B71E-62D1-451C-8456-9672D2CA3D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dirty="0" smtClean="0">
                <a:latin typeface="Cheshirskiy Cat" pitchFamily="34" charset="0"/>
              </a:rPr>
              <a:t>Развивающая среда в старшей группе детского сада.</a:t>
            </a:r>
            <a:endParaRPr lang="ru-RU" sz="5400" dirty="0">
              <a:latin typeface="Cheshirskiy Cat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8992" y="5000636"/>
            <a:ext cx="5572164" cy="16859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Cheshirskiy Cat" pitchFamily="34" charset="0"/>
              </a:rPr>
              <a:t>Лапина Лия Анатольевна,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heshirskiy Cat" pitchFamily="34" charset="0"/>
              </a:rPr>
              <a:t> воспитатель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heshirskiy Cat" pitchFamily="34" charset="0"/>
              </a:rPr>
              <a:t>МБДОУ №6 «Детский сад «Берёзка»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Cheshirskiy Cat" pitchFamily="34" charset="0"/>
              </a:rPr>
              <a:t> города Кяхта, республика Бурятия.</a:t>
            </a:r>
            <a:endParaRPr lang="ru-RU" sz="2000" dirty="0">
              <a:solidFill>
                <a:schemeClr val="tx1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789" y="1500174"/>
            <a:ext cx="6616422" cy="5357826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0" y="0"/>
            <a:ext cx="9144000" cy="1184128"/>
          </a:xfrm>
          <a:prstGeom prst="ribbon2">
            <a:avLst>
              <a:gd name="adj1" fmla="val 16667"/>
              <a:gd name="adj2" fmla="val 69016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Cheshirskiy Cat" pitchFamily="34" charset="0"/>
              </a:rPr>
              <a:t>Центр науки и экспериментирования </a:t>
            </a:r>
          </a:p>
          <a:p>
            <a:pPr algn="ctr"/>
            <a:r>
              <a:rPr lang="ru-RU" sz="2800" dirty="0" smtClean="0">
                <a:solidFill>
                  <a:srgbClr val="7030A0"/>
                </a:solidFill>
                <a:latin typeface="Cheshirskiy Cat" pitchFamily="34" charset="0"/>
              </a:rPr>
              <a:t>«Начинающий исследователь» </a:t>
            </a:r>
            <a:endParaRPr lang="ru-RU" sz="28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910" y="928669"/>
            <a:ext cx="9183910" cy="497902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0"/>
            <a:ext cx="4559840" cy="6858000"/>
          </a:xfrm>
          <a:prstGeom prst="rect">
            <a:avLst/>
          </a:prstGeom>
        </p:spPr>
      </p:pic>
      <p:sp>
        <p:nvSpPr>
          <p:cNvPr id="3" name="Вертикальный свиток 2"/>
          <p:cNvSpPr/>
          <p:nvPr/>
        </p:nvSpPr>
        <p:spPr>
          <a:xfrm>
            <a:off x="1071538" y="428604"/>
            <a:ext cx="3071834" cy="3786214"/>
          </a:xfrm>
          <a:prstGeom prst="verticalScroll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Cheshirskiy Cat" pitchFamily="34" charset="0"/>
              </a:rPr>
              <a:t>Центр здоровья.</a:t>
            </a:r>
            <a:endParaRPr lang="ru-RU" sz="40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112" y="0"/>
            <a:ext cx="7351776" cy="6858000"/>
          </a:xfrm>
          <a:prstGeom prst="rect">
            <a:avLst/>
          </a:prstGeom>
        </p:spPr>
      </p:pic>
      <p:sp>
        <p:nvSpPr>
          <p:cNvPr id="4" name="Лента лицом вверх 3"/>
          <p:cNvSpPr/>
          <p:nvPr/>
        </p:nvSpPr>
        <p:spPr>
          <a:xfrm>
            <a:off x="3714744" y="4786322"/>
            <a:ext cx="5214974" cy="2071678"/>
          </a:xfrm>
          <a:prstGeom prst="ribbon2">
            <a:avLst>
              <a:gd name="adj1" fmla="val 16667"/>
              <a:gd name="adj2" fmla="val 706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heshirskiy Cat" pitchFamily="34" charset="0"/>
              </a:rPr>
              <a:t>«Релаксационный душ» или центр психологической разгрузки.</a:t>
            </a:r>
            <a:endParaRPr lang="ru-RU" sz="2800" b="1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0596"/>
            <a:ext cx="8358246" cy="66568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857232"/>
            <a:ext cx="8441058" cy="5766639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0" y="0"/>
            <a:ext cx="8858280" cy="1112690"/>
          </a:xfrm>
          <a:prstGeom prst="ribbon2">
            <a:avLst>
              <a:gd name="adj1" fmla="val 16667"/>
              <a:gd name="adj2" fmla="val 73101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latin typeface="Cheshirskiy Cat" pitchFamily="34" charset="0"/>
              </a:rPr>
              <a:t>Пособие и картотека упражнений для развития дыхания.</a:t>
            </a:r>
            <a:endParaRPr lang="ru-RU" sz="32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0"/>
            <a:ext cx="4559840" cy="6858000"/>
          </a:xfrm>
          <a:prstGeom prst="rect">
            <a:avLst/>
          </a:prstGeom>
        </p:spPr>
      </p:pic>
      <p:sp>
        <p:nvSpPr>
          <p:cNvPr id="3" name="Вертикальный свиток 2"/>
          <p:cNvSpPr/>
          <p:nvPr/>
        </p:nvSpPr>
        <p:spPr>
          <a:xfrm>
            <a:off x="0" y="1071546"/>
            <a:ext cx="4000496" cy="4500594"/>
          </a:xfrm>
          <a:prstGeom prst="verticalScroll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heshirskiy Cat" pitchFamily="34" charset="0"/>
              </a:rPr>
              <a:t>Двигательный центр </a:t>
            </a:r>
          </a:p>
          <a:p>
            <a:pPr algn="ctr"/>
            <a:r>
              <a:rPr lang="ru-RU" sz="3600" dirty="0" smtClean="0">
                <a:solidFill>
                  <a:srgbClr val="7030A0"/>
                </a:solidFill>
                <a:latin typeface="Cheshirskiy Cat" pitchFamily="34" charset="0"/>
              </a:rPr>
              <a:t>«Юный спортсмен». </a:t>
            </a:r>
            <a:endParaRPr lang="ru-RU" sz="36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0"/>
            <a:ext cx="4807124" cy="6500834"/>
          </a:xfrm>
          <a:prstGeom prst="rect">
            <a:avLst/>
          </a:prstGeom>
        </p:spPr>
      </p:pic>
      <p:sp>
        <p:nvSpPr>
          <p:cNvPr id="3" name="Вертикальный свиток 2"/>
          <p:cNvSpPr/>
          <p:nvPr/>
        </p:nvSpPr>
        <p:spPr>
          <a:xfrm>
            <a:off x="-142908" y="1071546"/>
            <a:ext cx="3929090" cy="4071966"/>
          </a:xfrm>
          <a:prstGeom prst="verticalScroll">
            <a:avLst/>
          </a:prstGeom>
          <a:ln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800" dirty="0" smtClean="0">
                <a:solidFill>
                  <a:srgbClr val="7030A0"/>
                </a:solidFill>
                <a:latin typeface="Cheshirskiy Cat" pitchFamily="34" charset="0"/>
              </a:rPr>
              <a:t>Центр </a:t>
            </a:r>
            <a:r>
              <a:rPr lang="ru-RU" sz="3800" dirty="0" smtClean="0">
                <a:solidFill>
                  <a:srgbClr val="7030A0"/>
                </a:solidFill>
                <a:latin typeface="Cheshirskiy Cat" pitchFamily="34" charset="0"/>
              </a:rPr>
              <a:t>безопасности</a:t>
            </a:r>
            <a:endParaRPr lang="ru-RU" sz="38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717113"/>
            <a:ext cx="8241659" cy="6140887"/>
          </a:xfrm>
          <a:prstGeom prst="rect">
            <a:avLst/>
          </a:prstGeom>
        </p:spPr>
      </p:pic>
      <p:sp>
        <p:nvSpPr>
          <p:cNvPr id="4" name="Лента лицом вверх 3"/>
          <p:cNvSpPr/>
          <p:nvPr/>
        </p:nvSpPr>
        <p:spPr>
          <a:xfrm>
            <a:off x="571472" y="0"/>
            <a:ext cx="8001056" cy="898400"/>
          </a:xfrm>
          <a:prstGeom prst="ribbon2">
            <a:avLst>
              <a:gd name="adj1" fmla="val 9993"/>
              <a:gd name="adj2" fmla="val 72108"/>
            </a:avLst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Cheshirskiy Cat" pitchFamily="34" charset="0"/>
              </a:rPr>
              <a:t>Мини-музей «Куклы»</a:t>
            </a:r>
            <a:endParaRPr lang="ru-RU" sz="4800" dirty="0">
              <a:solidFill>
                <a:schemeClr val="tx1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89106"/>
            <a:ext cx="8358246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214422"/>
            <a:ext cx="8143932" cy="5362328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500034" y="0"/>
            <a:ext cx="8286808" cy="1184128"/>
          </a:xfrm>
          <a:prstGeom prst="ribbon2">
            <a:avLst>
              <a:gd name="adj1" fmla="val 16667"/>
              <a:gd name="adj2" fmla="val 68813"/>
            </a:avLst>
          </a:prstGeom>
          <a:ln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heshirskiy Cat" pitchFamily="34" charset="0"/>
              </a:rPr>
              <a:t>Математический центр</a:t>
            </a:r>
            <a:r>
              <a:rPr lang="ru-RU" dirty="0" smtClean="0">
                <a:latin typeface="Cheshirskiy Cat" pitchFamily="34" charset="0"/>
              </a:rPr>
              <a:t>. </a:t>
            </a:r>
            <a:endParaRPr lang="ru-RU" dirty="0"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928670"/>
            <a:ext cx="8595384" cy="5715016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428596" y="214290"/>
            <a:ext cx="8429684" cy="1285884"/>
          </a:xfrm>
          <a:prstGeom prst="ribbon2">
            <a:avLst>
              <a:gd name="adj1" fmla="val 16667"/>
              <a:gd name="adj2" fmla="val 7062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Центр изобразительной деятельности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285728"/>
            <a:ext cx="5612037" cy="6481903"/>
          </a:xfrm>
          <a:prstGeom prst="rect">
            <a:avLst/>
          </a:prstGeom>
        </p:spPr>
      </p:pic>
      <p:sp>
        <p:nvSpPr>
          <p:cNvPr id="3" name="Вертикальный свиток 2"/>
          <p:cNvSpPr/>
          <p:nvPr/>
        </p:nvSpPr>
        <p:spPr>
          <a:xfrm>
            <a:off x="214282" y="214290"/>
            <a:ext cx="3143272" cy="4286280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Cheshirskiy Cat" pitchFamily="34" charset="0"/>
                <a:cs typeface="Mongolian Baiti" pitchFamily="66" charset="0"/>
              </a:rPr>
              <a:t>Центр книги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3020" y="291084"/>
            <a:ext cx="6537960" cy="627583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98" y="378385"/>
            <a:ext cx="8362968" cy="626532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165240" cy="592935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89106"/>
            <a:ext cx="8501122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14422"/>
            <a:ext cx="8332497" cy="5540224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214282" y="0"/>
            <a:ext cx="8715436" cy="1255566"/>
          </a:xfrm>
          <a:prstGeom prst="ribbon2">
            <a:avLst>
              <a:gd name="adj1" fmla="val 16667"/>
              <a:gd name="adj2" fmla="val 7056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7030A0"/>
                </a:solidFill>
                <a:latin typeface="Cheshirskiy Cat" pitchFamily="34" charset="0"/>
              </a:rPr>
              <a:t>Центр музыки.</a:t>
            </a:r>
            <a:endParaRPr lang="ru-RU" sz="54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1683"/>
            <a:ext cx="9144000" cy="55346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291"/>
            <a:ext cx="8564603" cy="3143272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285720" y="3857628"/>
            <a:ext cx="8643998" cy="2500330"/>
          </a:xfrm>
          <a:prstGeom prst="ribbon2">
            <a:avLst>
              <a:gd name="adj1" fmla="val 16667"/>
              <a:gd name="adj2" fmla="val 72891"/>
            </a:avLst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Проект «Мини-музей «Куклы» начат в сентябре 2015 года и представлен итоговый вариант в декабре 2015 года.  В течении  всего учебного года мини-музей пополняется новыми экспонатами. 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звивающая среда 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714356"/>
            <a:ext cx="8023240" cy="5976737"/>
          </a:xfrm>
          <a:prstGeom prst="rect">
            <a:avLst/>
          </a:prstGeom>
        </p:spPr>
      </p:pic>
      <p:sp>
        <p:nvSpPr>
          <p:cNvPr id="4" name="Лента лицом вверх 3"/>
          <p:cNvSpPr/>
          <p:nvPr/>
        </p:nvSpPr>
        <p:spPr>
          <a:xfrm>
            <a:off x="285720" y="0"/>
            <a:ext cx="8643998" cy="1000108"/>
          </a:xfrm>
          <a:prstGeom prst="ribbon2">
            <a:avLst>
              <a:gd name="adj1" fmla="val 16667"/>
              <a:gd name="adj2" fmla="val 70088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Cheshirskiy Cat" pitchFamily="34" charset="0"/>
              </a:rPr>
              <a:t>Центр театра.</a:t>
            </a:r>
            <a:endParaRPr lang="ru-RU" sz="40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звивающая среда 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142852"/>
            <a:ext cx="4333634" cy="6572272"/>
          </a:xfrm>
          <a:prstGeom prst="rect">
            <a:avLst/>
          </a:prstGeom>
        </p:spPr>
      </p:pic>
      <p:sp>
        <p:nvSpPr>
          <p:cNvPr id="4" name="Вертикальный свиток 3"/>
          <p:cNvSpPr/>
          <p:nvPr/>
        </p:nvSpPr>
        <p:spPr>
          <a:xfrm>
            <a:off x="357158" y="1500174"/>
            <a:ext cx="3857652" cy="3143272"/>
          </a:xfrm>
          <a:prstGeom prst="verticalScroll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rgbClr val="7030A0"/>
                </a:solidFill>
                <a:latin typeface="Cheshirskiy Cat" pitchFamily="34" charset="0"/>
              </a:rPr>
              <a:t>Центр игры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88935"/>
            <a:ext cx="8660341" cy="648333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89106"/>
            <a:ext cx="8501122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89106"/>
            <a:ext cx="8501122" cy="6079787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214282" y="5857892"/>
            <a:ext cx="8643998" cy="1000108"/>
          </a:xfrm>
          <a:prstGeom prst="ribbon2">
            <a:avLst>
              <a:gd name="adj1" fmla="val 16667"/>
              <a:gd name="adj2" fmla="val 70302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Cheshirskiy Cat" pitchFamily="34" charset="0"/>
              </a:rPr>
              <a:t>Атрибуты действующего проекта  «Юный космонавт». </a:t>
            </a:r>
            <a:endParaRPr lang="ru-RU" sz="28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89106"/>
            <a:ext cx="8429684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646" y="1071546"/>
            <a:ext cx="59293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  <a:latin typeface="Cheshirskiy Cat" pitchFamily="34" charset="0"/>
              </a:rPr>
              <a:t>Развивающие центры в старшей группе детского сада с учётом требований ФГОС  ДО. </a:t>
            </a:r>
          </a:p>
          <a:p>
            <a:endParaRPr lang="ru-RU" sz="4000" dirty="0">
              <a:solidFill>
                <a:srgbClr val="7030A0"/>
              </a:solidFill>
              <a:latin typeface="Cheshirskiy Ca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1538" y="4786322"/>
            <a:ext cx="5553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latin typeface="Cheshirskiy Cat" pitchFamily="34" charset="0"/>
              </a:rPr>
              <a:t>Спасибо за внимание.</a:t>
            </a:r>
            <a:endParaRPr lang="ru-RU" sz="48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8643965" cy="5857892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357158" y="5214950"/>
            <a:ext cx="8286808" cy="1285884"/>
          </a:xfrm>
          <a:prstGeom prst="ribbon2">
            <a:avLst>
              <a:gd name="adj1" fmla="val 2678"/>
              <a:gd name="adj2" fmla="val 7387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Cheshirskiy Cat" pitchFamily="34" charset="0"/>
              </a:rPr>
              <a:t>Чулочные куклы.</a:t>
            </a:r>
            <a:endParaRPr lang="ru-RU" sz="40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звивающая среда 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357166"/>
            <a:ext cx="8429684" cy="5959604"/>
          </a:xfrm>
          <a:prstGeom prst="rect">
            <a:avLst/>
          </a:prstGeom>
        </p:spPr>
      </p:pic>
      <p:sp>
        <p:nvSpPr>
          <p:cNvPr id="4" name="Лента лицом вверх 3"/>
          <p:cNvSpPr/>
          <p:nvPr/>
        </p:nvSpPr>
        <p:spPr>
          <a:xfrm>
            <a:off x="500002" y="5429264"/>
            <a:ext cx="8643998" cy="1214446"/>
          </a:xfrm>
          <a:prstGeom prst="ribbon2">
            <a:avLst>
              <a:gd name="adj1" fmla="val 16667"/>
              <a:gd name="adj2" fmla="val 74278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Cheshirskiy Cat" pitchFamily="34" charset="0"/>
              </a:rPr>
              <a:t>Валяные игрушки выполнены в технике </a:t>
            </a:r>
            <a:r>
              <a:rPr lang="ru-RU" sz="3600" dirty="0" err="1" smtClean="0">
                <a:solidFill>
                  <a:srgbClr val="7030A0"/>
                </a:solidFill>
                <a:latin typeface="Cheshirskiy Cat" pitchFamily="34" charset="0"/>
              </a:rPr>
              <a:t>фильцевания</a:t>
            </a:r>
            <a:r>
              <a:rPr lang="ru-RU" dirty="0">
                <a:solidFill>
                  <a:srgbClr val="7030A0"/>
                </a:solidFill>
                <a:latin typeface="Cheshirskiy Cat" pitchFamily="34" charset="0"/>
              </a:rPr>
              <a:t>.</a:t>
            </a:r>
            <a:r>
              <a:rPr lang="ru-RU" dirty="0" smtClean="0">
                <a:solidFill>
                  <a:srgbClr val="7030A0"/>
                </a:solidFill>
                <a:latin typeface="Cheshirskiy Cat" pitchFamily="34" charset="0"/>
              </a:rPr>
              <a:t> </a:t>
            </a:r>
            <a:endParaRPr lang="ru-RU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96" y="248865"/>
            <a:ext cx="8590970" cy="63234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89106"/>
            <a:ext cx="8215370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89106"/>
            <a:ext cx="8358246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звивающая среда 00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1166"/>
            <a:ext cx="9144000" cy="5515668"/>
          </a:xfrm>
          <a:prstGeom prst="rect">
            <a:avLst/>
          </a:prstGeom>
        </p:spPr>
      </p:pic>
      <p:sp>
        <p:nvSpPr>
          <p:cNvPr id="3" name="Лента лицом вверх 2"/>
          <p:cNvSpPr/>
          <p:nvPr/>
        </p:nvSpPr>
        <p:spPr>
          <a:xfrm>
            <a:off x="214282" y="5072074"/>
            <a:ext cx="8643998" cy="1500198"/>
          </a:xfrm>
          <a:prstGeom prst="ribbon2">
            <a:avLst>
              <a:gd name="adj1" fmla="val 9673"/>
              <a:gd name="adj2" fmla="val 69770"/>
            </a:avLst>
          </a:prstGeom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7030A0"/>
                </a:solidFill>
                <a:latin typeface="Cheshirskiy Cat" pitchFamily="34" charset="0"/>
              </a:rPr>
              <a:t>Куклы  выполненные в технике  «Тильды».</a:t>
            </a:r>
            <a:endParaRPr lang="ru-RU" sz="4000" dirty="0">
              <a:solidFill>
                <a:srgbClr val="7030A0"/>
              </a:solidFill>
              <a:latin typeface="Cheshirskiy Cat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160</Words>
  <Application>Microsoft Office PowerPoint</Application>
  <PresentationFormat>Экран (4:3)</PresentationFormat>
  <Paragraphs>27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Развивающая среда в старшей группе детского сада.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15</cp:revision>
  <dcterms:created xsi:type="dcterms:W3CDTF">2016-04-14T08:11:32Z</dcterms:created>
  <dcterms:modified xsi:type="dcterms:W3CDTF">2016-04-14T13:09:37Z</dcterms:modified>
</cp:coreProperties>
</file>